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43200638" cy="288004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D8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9" d="100"/>
          <a:sy n="19" d="100"/>
        </p:scale>
        <p:origin x="128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40048" y="4713405"/>
            <a:ext cx="36720542" cy="10026815"/>
          </a:xfrm>
        </p:spPr>
        <p:txBody>
          <a:bodyPr anchor="b"/>
          <a:lstStyle>
            <a:lvl1pPr algn="ctr">
              <a:defRPr sz="251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080" y="15126892"/>
            <a:ext cx="32400479" cy="6953434"/>
          </a:xfrm>
        </p:spPr>
        <p:txBody>
          <a:bodyPr/>
          <a:lstStyle>
            <a:lvl1pPr marL="0" indent="0" algn="ctr">
              <a:buNone/>
              <a:defRPr sz="10079"/>
            </a:lvl1pPr>
            <a:lvl2pPr marL="1920011" indent="0" algn="ctr">
              <a:buNone/>
              <a:defRPr sz="8399"/>
            </a:lvl2pPr>
            <a:lvl3pPr marL="3840023" indent="0" algn="ctr">
              <a:buNone/>
              <a:defRPr sz="7559"/>
            </a:lvl3pPr>
            <a:lvl4pPr marL="5760034" indent="0" algn="ctr">
              <a:buNone/>
              <a:defRPr sz="6719"/>
            </a:lvl4pPr>
            <a:lvl5pPr marL="7680046" indent="0" algn="ctr">
              <a:buNone/>
              <a:defRPr sz="6719"/>
            </a:lvl5pPr>
            <a:lvl6pPr marL="9600057" indent="0" algn="ctr">
              <a:buNone/>
              <a:defRPr sz="6719"/>
            </a:lvl6pPr>
            <a:lvl7pPr marL="11520068" indent="0" algn="ctr">
              <a:buNone/>
              <a:defRPr sz="6719"/>
            </a:lvl7pPr>
            <a:lvl8pPr marL="13440080" indent="0" algn="ctr">
              <a:buNone/>
              <a:defRPr sz="6719"/>
            </a:lvl8pPr>
            <a:lvl9pPr marL="15360091" indent="0" algn="ctr">
              <a:buNone/>
              <a:defRPr sz="671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AF867-4463-49BF-A6B7-46D7C49A499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38BE2-2129-40F4-8389-ED5241737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061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AF867-4463-49BF-A6B7-46D7C49A499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38BE2-2129-40F4-8389-ED5241737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753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915459" y="1533356"/>
            <a:ext cx="9315138" cy="24407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70046" y="1533356"/>
            <a:ext cx="27405405" cy="24407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AF867-4463-49BF-A6B7-46D7C49A499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38BE2-2129-40F4-8389-ED5241737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248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AF867-4463-49BF-A6B7-46D7C49A499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38BE2-2129-40F4-8389-ED5241737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44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546" y="7180114"/>
            <a:ext cx="37260550" cy="11980175"/>
          </a:xfrm>
        </p:spPr>
        <p:txBody>
          <a:bodyPr anchor="b"/>
          <a:lstStyle>
            <a:lvl1pPr>
              <a:defRPr sz="251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7546" y="19273626"/>
            <a:ext cx="37260550" cy="6300091"/>
          </a:xfrm>
        </p:spPr>
        <p:txBody>
          <a:bodyPr/>
          <a:lstStyle>
            <a:lvl1pPr marL="0" indent="0">
              <a:buNone/>
              <a:defRPr sz="10079">
                <a:solidFill>
                  <a:schemeClr val="tx1"/>
                </a:solidFill>
              </a:defRPr>
            </a:lvl1pPr>
            <a:lvl2pPr marL="1920011" indent="0">
              <a:buNone/>
              <a:defRPr sz="8399">
                <a:solidFill>
                  <a:schemeClr val="tx1">
                    <a:tint val="75000"/>
                  </a:schemeClr>
                </a:solidFill>
              </a:defRPr>
            </a:lvl2pPr>
            <a:lvl3pPr marL="3840023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3pPr>
            <a:lvl4pPr marL="5760034" indent="0">
              <a:buNone/>
              <a:defRPr sz="6719">
                <a:solidFill>
                  <a:schemeClr val="tx1">
                    <a:tint val="75000"/>
                  </a:schemeClr>
                </a:solidFill>
              </a:defRPr>
            </a:lvl4pPr>
            <a:lvl5pPr marL="7680046" indent="0">
              <a:buNone/>
              <a:defRPr sz="6719">
                <a:solidFill>
                  <a:schemeClr val="tx1">
                    <a:tint val="75000"/>
                  </a:schemeClr>
                </a:solidFill>
              </a:defRPr>
            </a:lvl5pPr>
            <a:lvl6pPr marL="9600057" indent="0">
              <a:buNone/>
              <a:defRPr sz="6719">
                <a:solidFill>
                  <a:schemeClr val="tx1">
                    <a:tint val="75000"/>
                  </a:schemeClr>
                </a:solidFill>
              </a:defRPr>
            </a:lvl6pPr>
            <a:lvl7pPr marL="11520068" indent="0">
              <a:buNone/>
              <a:defRPr sz="6719">
                <a:solidFill>
                  <a:schemeClr val="tx1">
                    <a:tint val="75000"/>
                  </a:schemeClr>
                </a:solidFill>
              </a:defRPr>
            </a:lvl7pPr>
            <a:lvl8pPr marL="13440080" indent="0">
              <a:buNone/>
              <a:defRPr sz="6719">
                <a:solidFill>
                  <a:schemeClr val="tx1">
                    <a:tint val="75000"/>
                  </a:schemeClr>
                </a:solidFill>
              </a:defRPr>
            </a:lvl8pPr>
            <a:lvl9pPr marL="15360091" indent="0">
              <a:buNone/>
              <a:defRPr sz="671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AF867-4463-49BF-A6B7-46D7C49A499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38BE2-2129-40F4-8389-ED5241737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39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70044" y="7666780"/>
            <a:ext cx="18360271" cy="182736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70323" y="7666780"/>
            <a:ext cx="18360271" cy="182736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AF867-4463-49BF-A6B7-46D7C49A499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38BE2-2129-40F4-8389-ED5241737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780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1" y="1533362"/>
            <a:ext cx="37260550" cy="55667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5675" y="7060106"/>
            <a:ext cx="18275892" cy="3460049"/>
          </a:xfrm>
        </p:spPr>
        <p:txBody>
          <a:bodyPr anchor="b"/>
          <a:lstStyle>
            <a:lvl1pPr marL="0" indent="0">
              <a:buNone/>
              <a:defRPr sz="10079" b="1"/>
            </a:lvl1pPr>
            <a:lvl2pPr marL="1920011" indent="0">
              <a:buNone/>
              <a:defRPr sz="8399" b="1"/>
            </a:lvl2pPr>
            <a:lvl3pPr marL="3840023" indent="0">
              <a:buNone/>
              <a:defRPr sz="7559" b="1"/>
            </a:lvl3pPr>
            <a:lvl4pPr marL="5760034" indent="0">
              <a:buNone/>
              <a:defRPr sz="6719" b="1"/>
            </a:lvl4pPr>
            <a:lvl5pPr marL="7680046" indent="0">
              <a:buNone/>
              <a:defRPr sz="6719" b="1"/>
            </a:lvl5pPr>
            <a:lvl6pPr marL="9600057" indent="0">
              <a:buNone/>
              <a:defRPr sz="6719" b="1"/>
            </a:lvl6pPr>
            <a:lvl7pPr marL="11520068" indent="0">
              <a:buNone/>
              <a:defRPr sz="6719" b="1"/>
            </a:lvl7pPr>
            <a:lvl8pPr marL="13440080" indent="0">
              <a:buNone/>
              <a:defRPr sz="6719" b="1"/>
            </a:lvl8pPr>
            <a:lvl9pPr marL="15360091" indent="0">
              <a:buNone/>
              <a:defRPr sz="671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5675" y="10520155"/>
            <a:ext cx="18275892" cy="154735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70325" y="7060106"/>
            <a:ext cx="18365898" cy="3460049"/>
          </a:xfrm>
        </p:spPr>
        <p:txBody>
          <a:bodyPr anchor="b"/>
          <a:lstStyle>
            <a:lvl1pPr marL="0" indent="0">
              <a:buNone/>
              <a:defRPr sz="10079" b="1"/>
            </a:lvl1pPr>
            <a:lvl2pPr marL="1920011" indent="0">
              <a:buNone/>
              <a:defRPr sz="8399" b="1"/>
            </a:lvl2pPr>
            <a:lvl3pPr marL="3840023" indent="0">
              <a:buNone/>
              <a:defRPr sz="7559" b="1"/>
            </a:lvl3pPr>
            <a:lvl4pPr marL="5760034" indent="0">
              <a:buNone/>
              <a:defRPr sz="6719" b="1"/>
            </a:lvl4pPr>
            <a:lvl5pPr marL="7680046" indent="0">
              <a:buNone/>
              <a:defRPr sz="6719" b="1"/>
            </a:lvl5pPr>
            <a:lvl6pPr marL="9600057" indent="0">
              <a:buNone/>
              <a:defRPr sz="6719" b="1"/>
            </a:lvl6pPr>
            <a:lvl7pPr marL="11520068" indent="0">
              <a:buNone/>
              <a:defRPr sz="6719" b="1"/>
            </a:lvl7pPr>
            <a:lvl8pPr marL="13440080" indent="0">
              <a:buNone/>
              <a:defRPr sz="6719" b="1"/>
            </a:lvl8pPr>
            <a:lvl9pPr marL="15360091" indent="0">
              <a:buNone/>
              <a:defRPr sz="671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870325" y="10520155"/>
            <a:ext cx="18365898" cy="154735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AF867-4463-49BF-A6B7-46D7C49A499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38BE2-2129-40F4-8389-ED5241737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08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AF867-4463-49BF-A6B7-46D7C49A499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38BE2-2129-40F4-8389-ED5241737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963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AF867-4463-49BF-A6B7-46D7C49A499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38BE2-2129-40F4-8389-ED5241737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241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1" y="1920028"/>
            <a:ext cx="13933330" cy="6720099"/>
          </a:xfrm>
        </p:spPr>
        <p:txBody>
          <a:bodyPr anchor="b"/>
          <a:lstStyle>
            <a:lvl1pPr>
              <a:defRPr sz="134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65898" y="4146734"/>
            <a:ext cx="21870323" cy="20466969"/>
          </a:xfrm>
        </p:spPr>
        <p:txBody>
          <a:bodyPr/>
          <a:lstStyle>
            <a:lvl1pPr>
              <a:defRPr sz="13438"/>
            </a:lvl1pPr>
            <a:lvl2pPr>
              <a:defRPr sz="11759"/>
            </a:lvl2pPr>
            <a:lvl3pPr>
              <a:defRPr sz="10079"/>
            </a:lvl3pPr>
            <a:lvl4pPr>
              <a:defRPr sz="8399"/>
            </a:lvl4pPr>
            <a:lvl5pPr>
              <a:defRPr sz="8399"/>
            </a:lvl5pPr>
            <a:lvl6pPr>
              <a:defRPr sz="8399"/>
            </a:lvl6pPr>
            <a:lvl7pPr>
              <a:defRPr sz="8399"/>
            </a:lvl7pPr>
            <a:lvl8pPr>
              <a:defRPr sz="8399"/>
            </a:lvl8pPr>
            <a:lvl9pPr>
              <a:defRPr sz="83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671" y="8640127"/>
            <a:ext cx="13933330" cy="16006905"/>
          </a:xfrm>
        </p:spPr>
        <p:txBody>
          <a:bodyPr/>
          <a:lstStyle>
            <a:lvl1pPr marL="0" indent="0">
              <a:buNone/>
              <a:defRPr sz="6719"/>
            </a:lvl1pPr>
            <a:lvl2pPr marL="1920011" indent="0">
              <a:buNone/>
              <a:defRPr sz="5879"/>
            </a:lvl2pPr>
            <a:lvl3pPr marL="3840023" indent="0">
              <a:buNone/>
              <a:defRPr sz="5039"/>
            </a:lvl3pPr>
            <a:lvl4pPr marL="5760034" indent="0">
              <a:buNone/>
              <a:defRPr sz="4200"/>
            </a:lvl4pPr>
            <a:lvl5pPr marL="7680046" indent="0">
              <a:buNone/>
              <a:defRPr sz="4200"/>
            </a:lvl5pPr>
            <a:lvl6pPr marL="9600057" indent="0">
              <a:buNone/>
              <a:defRPr sz="4200"/>
            </a:lvl6pPr>
            <a:lvl7pPr marL="11520068" indent="0">
              <a:buNone/>
              <a:defRPr sz="4200"/>
            </a:lvl7pPr>
            <a:lvl8pPr marL="13440080" indent="0">
              <a:buNone/>
              <a:defRPr sz="4200"/>
            </a:lvl8pPr>
            <a:lvl9pPr marL="15360091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AF867-4463-49BF-A6B7-46D7C49A499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38BE2-2129-40F4-8389-ED5241737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159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1" y="1920028"/>
            <a:ext cx="13933330" cy="6720099"/>
          </a:xfrm>
        </p:spPr>
        <p:txBody>
          <a:bodyPr anchor="b"/>
          <a:lstStyle>
            <a:lvl1pPr>
              <a:defRPr sz="134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365898" y="4146734"/>
            <a:ext cx="21870323" cy="20466969"/>
          </a:xfrm>
        </p:spPr>
        <p:txBody>
          <a:bodyPr anchor="t"/>
          <a:lstStyle>
            <a:lvl1pPr marL="0" indent="0">
              <a:buNone/>
              <a:defRPr sz="13438"/>
            </a:lvl1pPr>
            <a:lvl2pPr marL="1920011" indent="0">
              <a:buNone/>
              <a:defRPr sz="11759"/>
            </a:lvl2pPr>
            <a:lvl3pPr marL="3840023" indent="0">
              <a:buNone/>
              <a:defRPr sz="10079"/>
            </a:lvl3pPr>
            <a:lvl4pPr marL="5760034" indent="0">
              <a:buNone/>
              <a:defRPr sz="8399"/>
            </a:lvl4pPr>
            <a:lvl5pPr marL="7680046" indent="0">
              <a:buNone/>
              <a:defRPr sz="8399"/>
            </a:lvl5pPr>
            <a:lvl6pPr marL="9600057" indent="0">
              <a:buNone/>
              <a:defRPr sz="8399"/>
            </a:lvl6pPr>
            <a:lvl7pPr marL="11520068" indent="0">
              <a:buNone/>
              <a:defRPr sz="8399"/>
            </a:lvl7pPr>
            <a:lvl8pPr marL="13440080" indent="0">
              <a:buNone/>
              <a:defRPr sz="8399"/>
            </a:lvl8pPr>
            <a:lvl9pPr marL="15360091" indent="0">
              <a:buNone/>
              <a:defRPr sz="83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671" y="8640127"/>
            <a:ext cx="13933330" cy="16006905"/>
          </a:xfrm>
        </p:spPr>
        <p:txBody>
          <a:bodyPr/>
          <a:lstStyle>
            <a:lvl1pPr marL="0" indent="0">
              <a:buNone/>
              <a:defRPr sz="6719"/>
            </a:lvl1pPr>
            <a:lvl2pPr marL="1920011" indent="0">
              <a:buNone/>
              <a:defRPr sz="5879"/>
            </a:lvl2pPr>
            <a:lvl3pPr marL="3840023" indent="0">
              <a:buNone/>
              <a:defRPr sz="5039"/>
            </a:lvl3pPr>
            <a:lvl4pPr marL="5760034" indent="0">
              <a:buNone/>
              <a:defRPr sz="4200"/>
            </a:lvl4pPr>
            <a:lvl5pPr marL="7680046" indent="0">
              <a:buNone/>
              <a:defRPr sz="4200"/>
            </a:lvl5pPr>
            <a:lvl6pPr marL="9600057" indent="0">
              <a:buNone/>
              <a:defRPr sz="4200"/>
            </a:lvl6pPr>
            <a:lvl7pPr marL="11520068" indent="0">
              <a:buNone/>
              <a:defRPr sz="4200"/>
            </a:lvl7pPr>
            <a:lvl8pPr marL="13440080" indent="0">
              <a:buNone/>
              <a:defRPr sz="4200"/>
            </a:lvl8pPr>
            <a:lvl9pPr marL="15360091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AF867-4463-49BF-A6B7-46D7C49A499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38BE2-2129-40F4-8389-ED5241737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661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70044" y="1533362"/>
            <a:ext cx="37260550" cy="5566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0044" y="7666780"/>
            <a:ext cx="37260550" cy="182736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70044" y="26693734"/>
            <a:ext cx="9720144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AF867-4463-49BF-A6B7-46D7C49A4997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10212" y="26693734"/>
            <a:ext cx="14580215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510450" y="26693734"/>
            <a:ext cx="9720144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38BE2-2129-40F4-8389-ED5241737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9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840023" rtl="0" eaLnBrk="1" latinLnBrk="0" hangingPunct="1">
        <a:lnSpc>
          <a:spcPct val="90000"/>
        </a:lnSpc>
        <a:spcBef>
          <a:spcPct val="0"/>
        </a:spcBef>
        <a:buNone/>
        <a:defRPr sz="184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006" indent="-960006" algn="l" defTabSz="3840023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59" kern="1200">
          <a:solidFill>
            <a:schemeClr val="tx1"/>
          </a:solidFill>
          <a:latin typeface="+mn-lt"/>
          <a:ea typeface="+mn-ea"/>
          <a:cs typeface="+mn-cs"/>
        </a:defRPr>
      </a:lvl1pPr>
      <a:lvl2pPr marL="2880017" indent="-960006" algn="l" defTabSz="3840023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79" kern="1200">
          <a:solidFill>
            <a:schemeClr val="tx1"/>
          </a:solidFill>
          <a:latin typeface="+mn-lt"/>
          <a:ea typeface="+mn-ea"/>
          <a:cs typeface="+mn-cs"/>
        </a:defRPr>
      </a:lvl2pPr>
      <a:lvl3pPr marL="4800029" indent="-960006" algn="l" defTabSz="3840023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399" kern="1200">
          <a:solidFill>
            <a:schemeClr val="tx1"/>
          </a:solidFill>
          <a:latin typeface="+mn-lt"/>
          <a:ea typeface="+mn-ea"/>
          <a:cs typeface="+mn-cs"/>
        </a:defRPr>
      </a:lvl3pPr>
      <a:lvl4pPr marL="6720040" indent="-960006" algn="l" defTabSz="3840023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4pPr>
      <a:lvl5pPr marL="8640051" indent="-960006" algn="l" defTabSz="3840023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5pPr>
      <a:lvl6pPr marL="10560063" indent="-960006" algn="l" defTabSz="3840023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6pPr>
      <a:lvl7pPr marL="12480074" indent="-960006" algn="l" defTabSz="3840023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7pPr>
      <a:lvl8pPr marL="14400086" indent="-960006" algn="l" defTabSz="3840023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8pPr>
      <a:lvl9pPr marL="16320097" indent="-960006" algn="l" defTabSz="3840023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1pPr>
      <a:lvl2pPr marL="1920011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840023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3pPr>
      <a:lvl4pPr marL="5760034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4pPr>
      <a:lvl5pPr marL="7680046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5pPr>
      <a:lvl6pPr marL="9600057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6pPr>
      <a:lvl7pPr marL="11520068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7pPr>
      <a:lvl8pPr marL="13440080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8pPr>
      <a:lvl9pPr marL="15360091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29">
            <a:extLst>
              <a:ext uri="{FF2B5EF4-FFF2-40B4-BE49-F238E27FC236}">
                <a16:creationId xmlns:a16="http://schemas.microsoft.com/office/drawing/2014/main" id="{8D298932-EE20-4F3F-BD4B-198E70C83C64}"/>
              </a:ext>
            </a:extLst>
          </p:cNvPr>
          <p:cNvSpPr/>
          <p:nvPr/>
        </p:nvSpPr>
        <p:spPr>
          <a:xfrm>
            <a:off x="779364" y="8354269"/>
            <a:ext cx="13425677" cy="8146029"/>
          </a:xfrm>
          <a:prstGeom prst="rect">
            <a:avLst/>
          </a:prstGeom>
          <a:noFill/>
          <a:ln w="76200" cap="flat" cmpd="sng" algn="ctr">
            <a:solidFill>
              <a:srgbClr val="9FD8D2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54528" tIns="77264" rIns="154528" bIns="77264" rtlCol="0" anchor="t"/>
          <a:lstStyle/>
          <a:p>
            <a:r>
              <a:rPr lang="en-US" sz="4056" b="1" u="sng" dirty="0"/>
              <a:t>Heading 1</a:t>
            </a:r>
          </a:p>
          <a:p>
            <a:r>
              <a:rPr lang="en-US" sz="3380" dirty="0"/>
              <a:t>Text</a:t>
            </a:r>
            <a:endParaRPr lang="en-US" sz="2704" dirty="0"/>
          </a:p>
          <a:p>
            <a:endParaRPr lang="en-US" sz="2704" dirty="0"/>
          </a:p>
          <a:p>
            <a:r>
              <a:rPr lang="en-US" sz="3718" i="1" dirty="0"/>
              <a:t>Heading 1.1</a:t>
            </a:r>
          </a:p>
          <a:p>
            <a:r>
              <a:rPr lang="en-US" sz="3380" dirty="0"/>
              <a:t>Text</a:t>
            </a:r>
          </a:p>
        </p:txBody>
      </p:sp>
      <p:sp>
        <p:nvSpPr>
          <p:cNvPr id="9" name="正方形/長方形 30">
            <a:extLst>
              <a:ext uri="{FF2B5EF4-FFF2-40B4-BE49-F238E27FC236}">
                <a16:creationId xmlns:a16="http://schemas.microsoft.com/office/drawing/2014/main" id="{ACFB1140-F991-4453-B682-5E7453B0D9E1}"/>
              </a:ext>
            </a:extLst>
          </p:cNvPr>
          <p:cNvSpPr/>
          <p:nvPr/>
        </p:nvSpPr>
        <p:spPr>
          <a:xfrm>
            <a:off x="14897581" y="8354270"/>
            <a:ext cx="13425677" cy="18065019"/>
          </a:xfrm>
          <a:prstGeom prst="rect">
            <a:avLst/>
          </a:prstGeom>
          <a:noFill/>
          <a:ln w="76200" cap="flat" cmpd="sng" algn="ctr">
            <a:solidFill>
              <a:srgbClr val="9FD8D2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54528" tIns="77264" rIns="154528" bIns="77264" rtlCol="0" anchor="t"/>
          <a:lstStyle/>
          <a:p>
            <a:r>
              <a:rPr lang="en-US" sz="4056" b="1" u="sng" dirty="0"/>
              <a:t>Heading 1</a:t>
            </a:r>
          </a:p>
          <a:p>
            <a:r>
              <a:rPr lang="en-US" sz="3380" dirty="0"/>
              <a:t>Text</a:t>
            </a:r>
          </a:p>
          <a:p>
            <a:endParaRPr lang="en-US" sz="3718" dirty="0"/>
          </a:p>
          <a:p>
            <a:r>
              <a:rPr lang="en-US" sz="3718" i="1" dirty="0"/>
              <a:t>Heading 1.1</a:t>
            </a:r>
          </a:p>
          <a:p>
            <a:r>
              <a:rPr lang="en-US" sz="3380" dirty="0"/>
              <a:t>Text</a:t>
            </a:r>
          </a:p>
          <a:p>
            <a:endParaRPr lang="en-US" sz="3380" dirty="0"/>
          </a:p>
          <a:p>
            <a:pPr marL="811570" indent="-386334">
              <a:buFont typeface="Arial" panose="020B0604020202020204" pitchFamily="34" charset="0"/>
              <a:buChar char="•"/>
            </a:pPr>
            <a:r>
              <a:rPr lang="en-US" sz="3380" dirty="0"/>
              <a:t>Bullet points</a:t>
            </a:r>
          </a:p>
          <a:p>
            <a:pPr marL="1197904" lvl="1" indent="-386334">
              <a:buFont typeface="Arial" panose="020B0604020202020204" pitchFamily="34" charset="0"/>
              <a:buChar char="•"/>
            </a:pPr>
            <a:r>
              <a:rPr lang="en-US" sz="3380" dirty="0"/>
              <a:t>Sub-1</a:t>
            </a:r>
          </a:p>
        </p:txBody>
      </p:sp>
      <p:sp>
        <p:nvSpPr>
          <p:cNvPr id="10" name="正方形/長方形 31">
            <a:extLst>
              <a:ext uri="{FF2B5EF4-FFF2-40B4-BE49-F238E27FC236}">
                <a16:creationId xmlns:a16="http://schemas.microsoft.com/office/drawing/2014/main" id="{F4238593-DCFD-4964-88E5-71CEDCD92ED7}"/>
              </a:ext>
            </a:extLst>
          </p:cNvPr>
          <p:cNvSpPr/>
          <p:nvPr/>
        </p:nvSpPr>
        <p:spPr>
          <a:xfrm>
            <a:off x="28840870" y="8354269"/>
            <a:ext cx="13425677" cy="8699548"/>
          </a:xfrm>
          <a:prstGeom prst="rect">
            <a:avLst/>
          </a:prstGeom>
          <a:noFill/>
          <a:ln w="76200" cap="flat" cmpd="sng" algn="ctr">
            <a:solidFill>
              <a:srgbClr val="9FD8D2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54528" tIns="77264" rIns="154528" bIns="77264" rtlCol="0" anchor="t"/>
          <a:lstStyle/>
          <a:p>
            <a:r>
              <a:rPr lang="en-US" sz="4056" b="1" u="sng" dirty="0"/>
              <a:t>Heading 1</a:t>
            </a:r>
          </a:p>
          <a:p>
            <a:r>
              <a:rPr lang="en-US" sz="3380" dirty="0"/>
              <a:t>Text</a:t>
            </a:r>
            <a:endParaRPr lang="en-US" sz="3042" dirty="0"/>
          </a:p>
          <a:p>
            <a:endParaRPr lang="en-US" sz="3042" dirty="0"/>
          </a:p>
          <a:p>
            <a:r>
              <a:rPr lang="en-US" sz="3718" i="1" dirty="0"/>
              <a:t>Heading 1.1</a:t>
            </a:r>
          </a:p>
          <a:p>
            <a:r>
              <a:rPr lang="en-US" sz="3380" dirty="0"/>
              <a:t>Text</a:t>
            </a:r>
            <a:endParaRPr lang="en-US" sz="3042" dirty="0"/>
          </a:p>
        </p:txBody>
      </p:sp>
      <p:sp>
        <p:nvSpPr>
          <p:cNvPr id="46" name="Rectangle 45"/>
          <p:cNvSpPr/>
          <p:nvPr/>
        </p:nvSpPr>
        <p:spPr>
          <a:xfrm>
            <a:off x="7028404" y="1151424"/>
            <a:ext cx="28008312" cy="4157554"/>
          </a:xfrm>
          <a:prstGeom prst="rect">
            <a:avLst/>
          </a:prstGeom>
          <a:solidFill>
            <a:srgbClr val="9FD8D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158956" rIns="1158956" rtlCol="0" anchor="ctr"/>
          <a:lstStyle/>
          <a:p>
            <a:endParaRPr lang="en-US" sz="3380" dirty="0">
              <a:solidFill>
                <a:schemeClr val="tx1"/>
              </a:solidFill>
            </a:endParaRPr>
          </a:p>
        </p:txBody>
      </p:sp>
      <p:grpSp>
        <p:nvGrpSpPr>
          <p:cNvPr id="50" name="Group 49"/>
          <p:cNvGrpSpPr/>
          <p:nvPr/>
        </p:nvGrpSpPr>
        <p:grpSpPr>
          <a:xfrm flipV="1">
            <a:off x="779364" y="7385691"/>
            <a:ext cx="10468032" cy="806528"/>
            <a:chOff x="379758" y="10031526"/>
            <a:chExt cx="20057309" cy="1873724"/>
          </a:xfrm>
          <a:solidFill>
            <a:srgbClr val="9FD8D2"/>
          </a:solidFill>
        </p:grpSpPr>
        <p:sp>
          <p:nvSpPr>
            <p:cNvPr id="51" name="Arrow: Pentagon 47"/>
            <p:cNvSpPr/>
            <p:nvPr/>
          </p:nvSpPr>
          <p:spPr>
            <a:xfrm>
              <a:off x="379758" y="10031531"/>
              <a:ext cx="18871489" cy="1873719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8" dirty="0"/>
            </a:p>
          </p:txBody>
        </p:sp>
        <p:sp>
          <p:nvSpPr>
            <p:cNvPr id="52" name="Arrow: Chevron 48"/>
            <p:cNvSpPr/>
            <p:nvPr/>
          </p:nvSpPr>
          <p:spPr>
            <a:xfrm>
              <a:off x="18547307" y="10031526"/>
              <a:ext cx="1889760" cy="1873718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8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149156" y="7334018"/>
            <a:ext cx="6973927" cy="8725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5070" b="1" dirty="0"/>
              <a:t>Introduction/Objectives</a:t>
            </a:r>
          </a:p>
        </p:txBody>
      </p:sp>
      <p:sp>
        <p:nvSpPr>
          <p:cNvPr id="54" name="正方形/長方形 29">
            <a:extLst>
              <a:ext uri="{FF2B5EF4-FFF2-40B4-BE49-F238E27FC236}">
                <a16:creationId xmlns:a16="http://schemas.microsoft.com/office/drawing/2014/main" id="{8D298932-EE20-4F3F-BD4B-198E70C83C64}"/>
              </a:ext>
            </a:extLst>
          </p:cNvPr>
          <p:cNvSpPr/>
          <p:nvPr/>
        </p:nvSpPr>
        <p:spPr>
          <a:xfrm>
            <a:off x="779364" y="17910635"/>
            <a:ext cx="13425677" cy="8508654"/>
          </a:xfrm>
          <a:prstGeom prst="rect">
            <a:avLst/>
          </a:prstGeom>
          <a:noFill/>
          <a:ln w="76200" cap="flat" cmpd="sng" algn="ctr">
            <a:solidFill>
              <a:srgbClr val="9FD8D2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54528" tIns="77264" rIns="154528" bIns="77264" rtlCol="0" anchor="t"/>
          <a:lstStyle/>
          <a:p>
            <a:r>
              <a:rPr lang="en-US" sz="4056" b="1" u="sng" dirty="0"/>
              <a:t>Heading 1</a:t>
            </a:r>
          </a:p>
          <a:p>
            <a:r>
              <a:rPr lang="en-US" sz="3380" dirty="0"/>
              <a:t>Text</a:t>
            </a:r>
          </a:p>
          <a:p>
            <a:endParaRPr lang="en-US" sz="3380" dirty="0"/>
          </a:p>
          <a:p>
            <a:r>
              <a:rPr lang="en-US" sz="3718" i="1" dirty="0"/>
              <a:t>Heading 1.1</a:t>
            </a:r>
          </a:p>
          <a:p>
            <a:r>
              <a:rPr lang="en-US" sz="3380" dirty="0"/>
              <a:t>Text</a:t>
            </a:r>
          </a:p>
        </p:txBody>
      </p:sp>
      <p:grpSp>
        <p:nvGrpSpPr>
          <p:cNvPr id="55" name="Group 54"/>
          <p:cNvGrpSpPr/>
          <p:nvPr/>
        </p:nvGrpSpPr>
        <p:grpSpPr>
          <a:xfrm flipV="1">
            <a:off x="779364" y="16942055"/>
            <a:ext cx="10468032" cy="806528"/>
            <a:chOff x="379758" y="10031526"/>
            <a:chExt cx="20057309" cy="1873724"/>
          </a:xfrm>
          <a:solidFill>
            <a:srgbClr val="9FD8D2"/>
          </a:solidFill>
        </p:grpSpPr>
        <p:sp>
          <p:nvSpPr>
            <p:cNvPr id="56" name="Arrow: Pentagon 47"/>
            <p:cNvSpPr/>
            <p:nvPr/>
          </p:nvSpPr>
          <p:spPr>
            <a:xfrm>
              <a:off x="379758" y="10031531"/>
              <a:ext cx="18871489" cy="1873719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8" dirty="0"/>
            </a:p>
          </p:txBody>
        </p:sp>
        <p:sp>
          <p:nvSpPr>
            <p:cNvPr id="57" name="Arrow: Chevron 48"/>
            <p:cNvSpPr/>
            <p:nvPr/>
          </p:nvSpPr>
          <p:spPr>
            <a:xfrm>
              <a:off x="18547307" y="10031526"/>
              <a:ext cx="1889760" cy="1873718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8"/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1149156" y="16916217"/>
            <a:ext cx="8594351" cy="8725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5070" b="1" dirty="0"/>
              <a:t>Methods &amp; Materials</a:t>
            </a:r>
          </a:p>
        </p:txBody>
      </p:sp>
      <p:graphicFrame>
        <p:nvGraphicFramePr>
          <p:cNvPr id="59" name="Content Placeholder 114" descr="Sample table with 4 columns, 7 rows." title="Sample Table">
            <a:extLst>
              <a:ext uri="{FF2B5EF4-FFF2-40B4-BE49-F238E27FC236}">
                <a16:creationId xmlns:a16="http://schemas.microsoft.com/office/drawing/2014/main" id="{2A310CFD-B377-456F-A03E-ADD96BEE06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7035268"/>
              </p:ext>
            </p:extLst>
          </p:nvPr>
        </p:nvGraphicFramePr>
        <p:xfrm>
          <a:off x="4284901" y="21711997"/>
          <a:ext cx="6962495" cy="19811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40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0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75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36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5275">
                <a:tc>
                  <a:txBody>
                    <a:bodyPr/>
                    <a:lstStyle/>
                    <a:p>
                      <a:endParaRPr lang="en-US" sz="2700" dirty="0"/>
                    </a:p>
                  </a:txBody>
                  <a:tcPr marL="77264" marR="77264" marT="38632" marB="38632" anchor="ctr">
                    <a:solidFill>
                      <a:srgbClr val="9FD8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Heading</a:t>
                      </a:r>
                    </a:p>
                  </a:txBody>
                  <a:tcPr marL="77264" marR="77264" marT="38632" marB="38632" anchor="ctr">
                    <a:solidFill>
                      <a:srgbClr val="9FD8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Heading</a:t>
                      </a:r>
                    </a:p>
                  </a:txBody>
                  <a:tcPr marL="77264" marR="77264" marT="38632" marB="38632" anchor="ctr">
                    <a:solidFill>
                      <a:srgbClr val="9FD8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Heading</a:t>
                      </a:r>
                    </a:p>
                  </a:txBody>
                  <a:tcPr marL="77264" marR="77264" marT="38632" marB="38632" anchor="ctr">
                    <a:solidFill>
                      <a:srgbClr val="9FD8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275">
                <a:tc>
                  <a:txBody>
                    <a:bodyPr/>
                    <a:lstStyle/>
                    <a:p>
                      <a:r>
                        <a:rPr lang="en-US" sz="2700"/>
                        <a:t>Item</a:t>
                      </a:r>
                      <a:endParaRPr lang="en-US" sz="2700" dirty="0"/>
                    </a:p>
                  </a:txBody>
                  <a:tcPr marL="77264" marR="77264" marT="38632" marB="3863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/>
                    </a:p>
                  </a:txBody>
                  <a:tcPr marL="77264" marR="77264" marT="38632" marB="3863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/>
                    </a:p>
                  </a:txBody>
                  <a:tcPr marL="77264" marR="77264" marT="38632" marB="3863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/>
                    </a:p>
                  </a:txBody>
                  <a:tcPr marL="77264" marR="77264" marT="38632" marB="3863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275">
                <a:tc>
                  <a:txBody>
                    <a:bodyPr/>
                    <a:lstStyle/>
                    <a:p>
                      <a:r>
                        <a:rPr lang="en-US" sz="2700"/>
                        <a:t>Item</a:t>
                      </a:r>
                      <a:endParaRPr lang="en-US" sz="2700" dirty="0"/>
                    </a:p>
                  </a:txBody>
                  <a:tcPr marL="77264" marR="77264" marT="38632" marB="3863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/>
                    </a:p>
                  </a:txBody>
                  <a:tcPr marL="77264" marR="77264" marT="38632" marB="3863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/>
                    </a:p>
                  </a:txBody>
                  <a:tcPr marL="77264" marR="77264" marT="38632" marB="3863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/>
                    </a:p>
                  </a:txBody>
                  <a:tcPr marL="77264" marR="77264" marT="38632" marB="3863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275">
                <a:tc>
                  <a:txBody>
                    <a:bodyPr/>
                    <a:lstStyle/>
                    <a:p>
                      <a:r>
                        <a:rPr lang="en-US" sz="2700"/>
                        <a:t>Item</a:t>
                      </a:r>
                      <a:endParaRPr lang="en-US" sz="2700" dirty="0"/>
                    </a:p>
                  </a:txBody>
                  <a:tcPr marL="77264" marR="77264" marT="38632" marB="3863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/>
                    </a:p>
                  </a:txBody>
                  <a:tcPr marL="77264" marR="77264" marT="38632" marB="3863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/>
                    </a:p>
                  </a:txBody>
                  <a:tcPr marL="77264" marR="77264" marT="38632" marB="3863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/>
                    </a:p>
                  </a:txBody>
                  <a:tcPr marL="77264" marR="77264" marT="38632" marB="38632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0" name="Rectangle 59"/>
          <p:cNvSpPr/>
          <p:nvPr/>
        </p:nvSpPr>
        <p:spPr>
          <a:xfrm>
            <a:off x="4284901" y="21081665"/>
            <a:ext cx="6962495" cy="508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704" b="1" dirty="0">
                <a:latin typeface="Calibri" pitchFamily="34" charset="0"/>
              </a:rPr>
              <a:t>Table 1.</a:t>
            </a:r>
            <a:r>
              <a:rPr lang="en-US" sz="2704" dirty="0">
                <a:latin typeface="Calibri" pitchFamily="34" charset="0"/>
              </a:rPr>
              <a:t> Title of the table Label in 32pt Calibri.</a:t>
            </a:r>
          </a:p>
        </p:txBody>
      </p:sp>
      <p:grpSp>
        <p:nvGrpSpPr>
          <p:cNvPr id="61" name="Group 60"/>
          <p:cNvGrpSpPr/>
          <p:nvPr/>
        </p:nvGrpSpPr>
        <p:grpSpPr>
          <a:xfrm flipV="1">
            <a:off x="14897582" y="7385691"/>
            <a:ext cx="10468032" cy="806528"/>
            <a:chOff x="379758" y="10031526"/>
            <a:chExt cx="20057309" cy="1873724"/>
          </a:xfrm>
          <a:solidFill>
            <a:srgbClr val="9FD8D2"/>
          </a:solidFill>
        </p:grpSpPr>
        <p:sp>
          <p:nvSpPr>
            <p:cNvPr id="62" name="Arrow: Pentagon 47"/>
            <p:cNvSpPr/>
            <p:nvPr/>
          </p:nvSpPr>
          <p:spPr>
            <a:xfrm>
              <a:off x="379758" y="10031531"/>
              <a:ext cx="18871489" cy="1873719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8" dirty="0"/>
            </a:p>
          </p:txBody>
        </p:sp>
        <p:sp>
          <p:nvSpPr>
            <p:cNvPr id="63" name="Arrow: Chevron 48"/>
            <p:cNvSpPr/>
            <p:nvPr/>
          </p:nvSpPr>
          <p:spPr>
            <a:xfrm>
              <a:off x="18547307" y="10031526"/>
              <a:ext cx="1889760" cy="1873718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8"/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15267374" y="7334018"/>
            <a:ext cx="6973927" cy="8725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5070" b="1" dirty="0"/>
              <a:t>Results &amp; Discussion</a:t>
            </a:r>
          </a:p>
        </p:txBody>
      </p:sp>
      <p:pic>
        <p:nvPicPr>
          <p:cNvPr id="65" name="Picture 6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173" b="19846"/>
          <a:stretch/>
        </p:blipFill>
        <p:spPr>
          <a:xfrm>
            <a:off x="19948065" y="13846286"/>
            <a:ext cx="4266080" cy="2654013"/>
          </a:xfrm>
          <a:prstGeom prst="rect">
            <a:avLst/>
          </a:prstGeom>
        </p:spPr>
      </p:pic>
      <p:sp>
        <p:nvSpPr>
          <p:cNvPr id="66" name="Rectangle 65"/>
          <p:cNvSpPr/>
          <p:nvPr/>
        </p:nvSpPr>
        <p:spPr>
          <a:xfrm>
            <a:off x="19509060" y="16665251"/>
            <a:ext cx="4707685" cy="924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704" b="1" dirty="0">
                <a:latin typeface="Calibri" pitchFamily="34" charset="0"/>
              </a:rPr>
              <a:t>Figure 1. </a:t>
            </a:r>
            <a:r>
              <a:rPr lang="it-IT" sz="2704" dirty="0">
                <a:latin typeface="Calibri" pitchFamily="34" charset="0"/>
              </a:rPr>
              <a:t>Centered and labelled in 32pt Calibri.</a:t>
            </a:r>
          </a:p>
        </p:txBody>
      </p:sp>
      <p:grpSp>
        <p:nvGrpSpPr>
          <p:cNvPr id="67" name="Group 66"/>
          <p:cNvGrpSpPr/>
          <p:nvPr/>
        </p:nvGrpSpPr>
        <p:grpSpPr>
          <a:xfrm flipV="1">
            <a:off x="28840870" y="7385691"/>
            <a:ext cx="10468032" cy="806528"/>
            <a:chOff x="379758" y="10031526"/>
            <a:chExt cx="20057309" cy="1873724"/>
          </a:xfrm>
          <a:solidFill>
            <a:srgbClr val="9FD8D2"/>
          </a:solidFill>
        </p:grpSpPr>
        <p:sp>
          <p:nvSpPr>
            <p:cNvPr id="68" name="Arrow: Pentagon 47"/>
            <p:cNvSpPr/>
            <p:nvPr/>
          </p:nvSpPr>
          <p:spPr>
            <a:xfrm>
              <a:off x="379758" y="10031531"/>
              <a:ext cx="18871489" cy="1873719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8" dirty="0"/>
            </a:p>
          </p:txBody>
        </p:sp>
        <p:sp>
          <p:nvSpPr>
            <p:cNvPr id="74" name="Arrow: Chevron 48"/>
            <p:cNvSpPr/>
            <p:nvPr/>
          </p:nvSpPr>
          <p:spPr>
            <a:xfrm>
              <a:off x="18547307" y="10031526"/>
              <a:ext cx="1889760" cy="1873718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8"/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29210662" y="7334018"/>
            <a:ext cx="6973927" cy="8725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5070" b="1" dirty="0"/>
              <a:t>Conclusions</a:t>
            </a:r>
          </a:p>
        </p:txBody>
      </p:sp>
      <p:sp>
        <p:nvSpPr>
          <p:cNvPr id="76" name="正方形/長方形 31">
            <a:extLst>
              <a:ext uri="{FF2B5EF4-FFF2-40B4-BE49-F238E27FC236}">
                <a16:creationId xmlns:a16="http://schemas.microsoft.com/office/drawing/2014/main" id="{F4238593-DCFD-4964-88E5-71CEDCD92ED7}"/>
              </a:ext>
            </a:extLst>
          </p:cNvPr>
          <p:cNvSpPr/>
          <p:nvPr/>
        </p:nvSpPr>
        <p:spPr>
          <a:xfrm>
            <a:off x="28840870" y="18525628"/>
            <a:ext cx="13425677" cy="2731893"/>
          </a:xfrm>
          <a:prstGeom prst="rect">
            <a:avLst/>
          </a:prstGeom>
          <a:noFill/>
          <a:ln w="76200" cap="flat" cmpd="sng" algn="ctr">
            <a:solidFill>
              <a:srgbClr val="9FD8D2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54528" tIns="77264" rIns="154528" bIns="77264" rtlCol="0" anchor="t"/>
          <a:lstStyle/>
          <a:p>
            <a:r>
              <a:rPr lang="en-US" sz="3380" dirty="0"/>
              <a:t>Acknowledgement can be written here</a:t>
            </a:r>
          </a:p>
        </p:txBody>
      </p:sp>
      <p:grpSp>
        <p:nvGrpSpPr>
          <p:cNvPr id="77" name="Group 76"/>
          <p:cNvGrpSpPr/>
          <p:nvPr/>
        </p:nvGrpSpPr>
        <p:grpSpPr>
          <a:xfrm flipV="1">
            <a:off x="28840870" y="17557049"/>
            <a:ext cx="10468032" cy="806528"/>
            <a:chOff x="379758" y="10031526"/>
            <a:chExt cx="20057309" cy="1873724"/>
          </a:xfrm>
          <a:solidFill>
            <a:srgbClr val="9FD8D2"/>
          </a:solidFill>
        </p:grpSpPr>
        <p:sp>
          <p:nvSpPr>
            <p:cNvPr id="78" name="Arrow: Pentagon 47"/>
            <p:cNvSpPr/>
            <p:nvPr/>
          </p:nvSpPr>
          <p:spPr>
            <a:xfrm>
              <a:off x="379758" y="10031531"/>
              <a:ext cx="18871489" cy="1873719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8" dirty="0"/>
            </a:p>
          </p:txBody>
        </p:sp>
        <p:sp>
          <p:nvSpPr>
            <p:cNvPr id="79" name="Arrow: Chevron 48"/>
            <p:cNvSpPr/>
            <p:nvPr/>
          </p:nvSpPr>
          <p:spPr>
            <a:xfrm>
              <a:off x="18547307" y="10031526"/>
              <a:ext cx="1889760" cy="1873718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8"/>
            </a:p>
          </p:txBody>
        </p:sp>
      </p:grpSp>
      <p:sp>
        <p:nvSpPr>
          <p:cNvPr id="80" name="TextBox 79"/>
          <p:cNvSpPr txBox="1"/>
          <p:nvPr/>
        </p:nvSpPr>
        <p:spPr>
          <a:xfrm>
            <a:off x="29210662" y="17505377"/>
            <a:ext cx="6973927" cy="8725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5070" b="1" dirty="0"/>
              <a:t>Acknowledgement</a:t>
            </a:r>
          </a:p>
        </p:txBody>
      </p:sp>
      <p:sp>
        <p:nvSpPr>
          <p:cNvPr id="81" name="正方形/長方形 31">
            <a:extLst>
              <a:ext uri="{FF2B5EF4-FFF2-40B4-BE49-F238E27FC236}">
                <a16:creationId xmlns:a16="http://schemas.microsoft.com/office/drawing/2014/main" id="{F4238593-DCFD-4964-88E5-71CEDCD92ED7}"/>
              </a:ext>
            </a:extLst>
          </p:cNvPr>
          <p:cNvSpPr/>
          <p:nvPr/>
        </p:nvSpPr>
        <p:spPr>
          <a:xfrm>
            <a:off x="28840870" y="22644546"/>
            <a:ext cx="13425677" cy="3774743"/>
          </a:xfrm>
          <a:prstGeom prst="rect">
            <a:avLst/>
          </a:prstGeom>
          <a:noFill/>
          <a:ln w="76200" cap="flat" cmpd="sng" algn="ctr">
            <a:solidFill>
              <a:srgbClr val="9FD8D2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54528" tIns="77264" rIns="154528" bIns="77264" rtlCol="0" anchor="t"/>
          <a:lstStyle/>
          <a:p>
            <a:r>
              <a:rPr lang="en-US" sz="3042" dirty="0"/>
              <a:t>1] </a:t>
            </a:r>
            <a:r>
              <a:rPr lang="en-US" sz="3042" dirty="0" err="1"/>
              <a:t>LastName</a:t>
            </a:r>
            <a:r>
              <a:rPr lang="en-US" sz="3042" dirty="0"/>
              <a:t> et al. (2022). Title, </a:t>
            </a:r>
            <a:r>
              <a:rPr lang="en-US" sz="3042" i="1" dirty="0"/>
              <a:t>journal name, volume</a:t>
            </a:r>
          </a:p>
          <a:p>
            <a:r>
              <a:rPr lang="en-US" sz="3042" dirty="0"/>
              <a:t>[2]</a:t>
            </a:r>
          </a:p>
          <a:p>
            <a:r>
              <a:rPr lang="en-US" sz="3042" dirty="0"/>
              <a:t>[3]</a:t>
            </a:r>
          </a:p>
          <a:p>
            <a:r>
              <a:rPr lang="en-US" sz="3042" dirty="0"/>
              <a:t>[4]</a:t>
            </a:r>
          </a:p>
        </p:txBody>
      </p:sp>
      <p:grpSp>
        <p:nvGrpSpPr>
          <p:cNvPr id="83" name="Group 82"/>
          <p:cNvGrpSpPr/>
          <p:nvPr/>
        </p:nvGrpSpPr>
        <p:grpSpPr>
          <a:xfrm flipV="1">
            <a:off x="28840870" y="21675966"/>
            <a:ext cx="10468032" cy="806528"/>
            <a:chOff x="379758" y="10031526"/>
            <a:chExt cx="20057309" cy="1873724"/>
          </a:xfrm>
          <a:solidFill>
            <a:srgbClr val="9FD8D2"/>
          </a:solidFill>
        </p:grpSpPr>
        <p:sp>
          <p:nvSpPr>
            <p:cNvPr id="84" name="Arrow: Pentagon 47"/>
            <p:cNvSpPr/>
            <p:nvPr/>
          </p:nvSpPr>
          <p:spPr>
            <a:xfrm>
              <a:off x="379758" y="10031531"/>
              <a:ext cx="18871489" cy="1873719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8" dirty="0"/>
            </a:p>
          </p:txBody>
        </p:sp>
        <p:sp>
          <p:nvSpPr>
            <p:cNvPr id="85" name="Arrow: Chevron 48"/>
            <p:cNvSpPr/>
            <p:nvPr/>
          </p:nvSpPr>
          <p:spPr>
            <a:xfrm>
              <a:off x="18547307" y="10031526"/>
              <a:ext cx="1889760" cy="1873718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8"/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29210662" y="21624293"/>
            <a:ext cx="6973927" cy="8725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5070" b="1" dirty="0"/>
              <a:t>References</a:t>
            </a:r>
          </a:p>
        </p:txBody>
      </p:sp>
      <p:sp>
        <p:nvSpPr>
          <p:cNvPr id="2" name="Rectangle 1"/>
          <p:cNvSpPr/>
          <p:nvPr/>
        </p:nvSpPr>
        <p:spPr>
          <a:xfrm>
            <a:off x="8237144" y="1340007"/>
            <a:ext cx="28008313" cy="3525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112" b="1" dirty="0">
                <a:solidFill>
                  <a:srgbClr val="C00000"/>
                </a:solidFill>
              </a:rPr>
              <a:t>TITLE</a:t>
            </a:r>
            <a:endParaRPr lang="en-US" sz="9718" b="1" dirty="0">
              <a:solidFill>
                <a:srgbClr val="C00000"/>
              </a:solidFill>
            </a:endParaRPr>
          </a:p>
          <a:p>
            <a:pPr algn="ctr"/>
            <a:r>
              <a:rPr lang="en-US" sz="5070" dirty="0"/>
              <a:t>Author 1’ Name1; Author 2’ Name2</a:t>
            </a:r>
          </a:p>
          <a:p>
            <a:pPr algn="ctr"/>
            <a:r>
              <a:rPr lang="en-US" sz="5070" dirty="0"/>
              <a:t>1Author 1’ Affiliation, 2Author 2’ Affiliation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157763" y="1151424"/>
            <a:ext cx="5144192" cy="4157554"/>
          </a:xfrm>
          <a:prstGeom prst="rect">
            <a:avLst/>
          </a:prstGeom>
          <a:solidFill>
            <a:srgbClr val="9FD8D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158956" rIns="1158956" rtlCol="0" anchor="ctr"/>
          <a:lstStyle/>
          <a:p>
            <a:endParaRPr lang="en-US" sz="3380" dirty="0">
              <a:solidFill>
                <a:schemeClr val="tx1"/>
              </a:solidFill>
            </a:endParaRPr>
          </a:p>
        </p:txBody>
      </p:sp>
      <p:sp>
        <p:nvSpPr>
          <p:cNvPr id="40" name="テキスト ボックス 12">
            <a:extLst>
              <a:ext uri="{FF2B5EF4-FFF2-40B4-BE49-F238E27FC236}">
                <a16:creationId xmlns:a16="http://schemas.microsoft.com/office/drawing/2014/main" id="{1B4EF4F6-1271-4BE3-987E-5C293A6DFBF1}"/>
              </a:ext>
            </a:extLst>
          </p:cNvPr>
          <p:cNvSpPr txBox="1"/>
          <p:nvPr/>
        </p:nvSpPr>
        <p:spPr>
          <a:xfrm>
            <a:off x="1667275" y="2536868"/>
            <a:ext cx="4183261" cy="14010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2160109"/>
            <a:r>
              <a:rPr lang="en-US" altLang="ja-JP" sz="8504" dirty="0">
                <a:latin typeface="Calibri"/>
                <a:ea typeface="ＭＳ Ｐゴシック" panose="020B0600070205080204" pitchFamily="50" charset="-128"/>
              </a:rPr>
              <a:t>Poster ID</a:t>
            </a:r>
            <a:endParaRPr lang="ja-JP" altLang="en-US" sz="8504" dirty="0">
              <a:latin typeface="Calibri"/>
              <a:ea typeface="ＭＳ Ｐゴシック" panose="020B0600070205080204" pitchFamily="50" charset="-128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50475AC-2F8B-7FB0-8D1F-42B6200C0E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2417" y="571368"/>
            <a:ext cx="5972969" cy="5096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781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1503</TotalTime>
  <Words>117</Words>
  <Application>Microsoft Office PowerPoint</Application>
  <PresentationFormat>Custom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Maryam A Al-Nesf</dc:creator>
  <cp:lastModifiedBy>Yousef Dama</cp:lastModifiedBy>
  <cp:revision>25</cp:revision>
  <dcterms:created xsi:type="dcterms:W3CDTF">2022-01-26T06:17:18Z</dcterms:created>
  <dcterms:modified xsi:type="dcterms:W3CDTF">2023-05-18T09:01:41Z</dcterms:modified>
</cp:coreProperties>
</file>